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5"/>
    <p:restoredTop sz="94717"/>
  </p:normalViewPr>
  <p:slideViewPr>
    <p:cSldViewPr snapToGrid="0">
      <p:cViewPr varScale="1">
        <p:scale>
          <a:sx n="127" d="100"/>
          <a:sy n="127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3719A0-4361-507B-BEF8-6B3D0CE52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47D1F87-0F8C-80DB-278E-F721CFAEE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225ECB9-25F5-B48F-EB10-31C7AB3E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968CDB2-D246-EC98-44A5-DCF81852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A772777-2A7C-45D6-0C2B-5F5F9BC2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288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83AB8F0-0E1B-2787-CE08-F545C3CD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895F376-C620-F4E6-2458-C9E0EE9CA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587BADF-94F0-186F-0A55-EC8F65FF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525CD9D-A68A-66B5-BDD7-8BEB9928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96DC571-B661-B202-BDCE-F771EFC6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4140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B640F996-EFCD-274A-4696-B4A50B3C21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490EF85-0F6E-3E4A-1785-EEA786E43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DFCCC1D-9C81-3913-02BA-A31650E99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AD16DF8-5DCA-AD85-70BD-2F7E60A7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3A63BB5-A112-AA3E-ADC1-E156FBBB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312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5DDD19E-83A2-7FFB-9F56-6D0C74BB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2BE3B60-0A83-E295-09D1-D790F92D4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9C05FF2-2F2B-0D13-A841-0D31A67C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6977DFF-8F7B-E7C0-752D-FF658376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69C0362-8D8D-67A9-DA2D-01A9CBDD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08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B9E0B0-FDE5-5914-FCBE-3F996116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A271BA1-7870-2A05-ACBD-799612D0B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45718AA-1B79-DAF7-9095-0943905E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0CB08BD-5052-33DF-6979-26D00A61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B2D65BC-E905-26C6-37D0-78C64C87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770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55C0CCC-2490-DE8B-2B97-719D1D1B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13FB729-E2D0-0DA6-0F0A-3C517A085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406751E3-F10C-D7D5-07FB-CF126138F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306309D-8BD5-B319-9BF8-EF1635CD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7EBF14B-40AE-BD48-BB9D-6A1E2D70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620C3D5-5C67-E5F8-4419-127508E4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5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77AC570-A9A7-CD64-0359-9BFB3DE8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6C9C946-1002-E3C8-7A6B-FAE8E160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B186632-6A83-6E45-F2FE-29593DA16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B403824D-7C2E-0E8C-FA98-E4BAE2F40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D8099E8-4573-B171-D1DB-236C9E62E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BC148F1C-BAE9-DE7B-2DA6-41237A21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7B3515FB-0C34-8FC8-3E76-408CD5BA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80A0FC42-A880-D93E-B26C-DAC48AC5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358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010F6F-8CF7-0E79-6356-94FC6B93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46473B1-4A5F-38A3-51E7-E8B2C5EC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80D7BD6-A9E1-7D9D-D7E8-2AD65730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9513D636-F10F-98E8-ACE0-069F5877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526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8E156C81-9C3F-322B-B05A-C875010F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2C5DE8FD-15FD-6CB1-9896-E0D47B19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77685AD-F2D1-008F-CBDB-54A16F6A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2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3078B7-1477-FC3B-3070-35BA22FC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10E6E7F-8C44-BFB7-A39C-3C95DDAB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9E92FEF-F14E-5C21-6528-3BE365876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B22A0E6-61AE-1EC0-293A-FE29D54B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3D61391-D5CF-827B-3035-D3284F44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578060D-D307-8F79-52F4-DAA002F4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458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F1A9FD7-3B2E-4D7F-AFF4-D1366B99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35E756F-FBFC-E5B6-D120-4F9AC0E90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A1C8921-512F-9D9D-269F-AB7E6CEA5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3A4A8CD-80A8-0E6E-E247-BAAE6462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1581A6E-BBB8-D582-AC08-658678DD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92C72E7-AA67-E9C7-C2BB-7FD4A77F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568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9BB2D8BC-6733-DD7B-06A8-0EBCA451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0B5920E-ED41-7467-C671-78000E6D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D47130C-F6FE-44EC-3EF7-773868209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B921DC-82A4-0E45-A47B-F85B9B6314A6}" type="datetimeFigureOut">
              <a:rPr lang="sv-SE" smtClean="0"/>
              <a:t>2024-05-16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A17E319-A164-AAA4-CE68-DFB58FA9F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6CCCD31-D286-DF32-715C-D325EC34B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361AB3-3519-4440-9B76-C48787581F7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5705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C7CAF28-DC29-8EB3-9ACE-288EA4643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sv-SE" dirty="0"/>
              <a:t>Vad blir det för väder ?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202287D-EB87-51C9-35B2-9362E13FD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Python 4 AI - Inlämning 2</a:t>
            </a:r>
          </a:p>
        </p:txBody>
      </p:sp>
    </p:spTree>
    <p:extLst>
      <p:ext uri="{BB962C8B-B14F-4D97-AF65-F5344CB8AC3E}">
        <p14:creationId xmlns:p14="http://schemas.microsoft.com/office/powerpoint/2010/main" val="342258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B3DBF-D773-9C73-BB35-998C8E81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Ett regressionsproblem</a:t>
            </a:r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41AC2A33-13BF-7EEF-ED91-B8CA9C3DCA04}"/>
              </a:ext>
            </a:extLst>
          </p:cNvPr>
          <p:cNvGrpSpPr/>
          <p:nvPr/>
        </p:nvGrpSpPr>
        <p:grpSpPr>
          <a:xfrm>
            <a:off x="541773" y="1606718"/>
            <a:ext cx="7772400" cy="4886157"/>
            <a:chOff x="1908349" y="1606718"/>
            <a:chExt cx="7772400" cy="4886157"/>
          </a:xfrm>
        </p:grpSpPr>
        <p:pic>
          <p:nvPicPr>
            <p:cNvPr id="3" name="Bildobjekt 2">
              <a:extLst>
                <a:ext uri="{FF2B5EF4-FFF2-40B4-BE49-F238E27FC236}">
                  <a16:creationId xmlns:a16="http://schemas.microsoft.com/office/drawing/2014/main" id="{28A4100D-1ED1-BE68-FA88-5252A013C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8349" y="1606718"/>
              <a:ext cx="7772400" cy="4886157"/>
            </a:xfrm>
            <a:prstGeom prst="rect">
              <a:avLst/>
            </a:prstGeom>
          </p:spPr>
        </p:pic>
        <p:sp>
          <p:nvSpPr>
            <p:cNvPr id="4" name="Ellips 3">
              <a:extLst>
                <a:ext uri="{FF2B5EF4-FFF2-40B4-BE49-F238E27FC236}">
                  <a16:creationId xmlns:a16="http://schemas.microsoft.com/office/drawing/2014/main" id="{2F828362-4D0B-995A-6E8E-13528A025685}"/>
                </a:ext>
              </a:extLst>
            </p:cNvPr>
            <p:cNvSpPr/>
            <p:nvPr/>
          </p:nvSpPr>
          <p:spPr>
            <a:xfrm>
              <a:off x="4340888" y="3097404"/>
              <a:ext cx="331596" cy="3315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Ellips 4">
              <a:extLst>
                <a:ext uri="{FF2B5EF4-FFF2-40B4-BE49-F238E27FC236}">
                  <a16:creationId xmlns:a16="http://schemas.microsoft.com/office/drawing/2014/main" id="{078CEA77-B265-DFAE-34A4-56B38E1F3B0B}"/>
                </a:ext>
              </a:extLst>
            </p:cNvPr>
            <p:cNvSpPr/>
            <p:nvPr/>
          </p:nvSpPr>
          <p:spPr>
            <a:xfrm>
              <a:off x="3369545" y="2942329"/>
              <a:ext cx="331596" cy="33159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Ellips 5">
              <a:extLst>
                <a:ext uri="{FF2B5EF4-FFF2-40B4-BE49-F238E27FC236}">
                  <a16:creationId xmlns:a16="http://schemas.microsoft.com/office/drawing/2014/main" id="{520F461F-F7C1-37B8-370E-3575181C941F}"/>
                </a:ext>
              </a:extLst>
            </p:cNvPr>
            <p:cNvSpPr/>
            <p:nvPr/>
          </p:nvSpPr>
          <p:spPr>
            <a:xfrm>
              <a:off x="3173603" y="5631938"/>
              <a:ext cx="331596" cy="331596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Ellips 6">
              <a:extLst>
                <a:ext uri="{FF2B5EF4-FFF2-40B4-BE49-F238E27FC236}">
                  <a16:creationId xmlns:a16="http://schemas.microsoft.com/office/drawing/2014/main" id="{2573A185-F78E-6A61-BCCE-6F88702099CA}"/>
                </a:ext>
              </a:extLst>
            </p:cNvPr>
            <p:cNvSpPr/>
            <p:nvPr/>
          </p:nvSpPr>
          <p:spPr>
            <a:xfrm>
              <a:off x="6767562" y="3553473"/>
              <a:ext cx="331596" cy="33159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" name="Rektangel 8">
            <a:extLst>
              <a:ext uri="{FF2B5EF4-FFF2-40B4-BE49-F238E27FC236}">
                <a16:creationId xmlns:a16="http://schemas.microsoft.com/office/drawing/2014/main" id="{E6DCE438-BE59-BBDE-31CA-D2A797D8983D}"/>
              </a:ext>
            </a:extLst>
          </p:cNvPr>
          <p:cNvSpPr/>
          <p:nvPr/>
        </p:nvSpPr>
        <p:spPr>
          <a:xfrm>
            <a:off x="8418841" y="2261698"/>
            <a:ext cx="2713055" cy="27331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sv-SE" sz="3200" dirty="0"/>
              <a:t>Urbanisering</a:t>
            </a:r>
            <a:br>
              <a:rPr lang="sv-SE" sz="3200" dirty="0"/>
            </a:br>
            <a:endParaRPr lang="sv-SE" sz="32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sv-SE" sz="3200" dirty="0"/>
              <a:t>Skärgård</a:t>
            </a:r>
          </a:p>
        </p:txBody>
      </p:sp>
    </p:spTree>
    <p:extLst>
      <p:ext uri="{BB962C8B-B14F-4D97-AF65-F5344CB8AC3E}">
        <p14:creationId xmlns:p14="http://schemas.microsoft.com/office/powerpoint/2010/main" val="418695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0E03FC-D97F-0768-BB43-74E35E3C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1017DA6-2EB2-9362-F1CC-DA8CF0C9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Långa serier</a:t>
            </a:r>
          </a:p>
          <a:p>
            <a:pPr lvl="1"/>
            <a:r>
              <a:rPr lang="sv-SE" dirty="0"/>
              <a:t>Men ibland byte:</a:t>
            </a:r>
          </a:p>
          <a:p>
            <a:pPr lvl="1"/>
            <a:r>
              <a:rPr lang="sv-SE" dirty="0"/>
              <a:t>Plats</a:t>
            </a:r>
          </a:p>
          <a:p>
            <a:pPr lvl="1"/>
            <a:r>
              <a:rPr lang="sv-SE" dirty="0"/>
              <a:t>Utrustning</a:t>
            </a:r>
          </a:p>
          <a:p>
            <a:pPr lvl="1"/>
            <a:r>
              <a:rPr lang="sv-SE" dirty="0"/>
              <a:t>Omgivning</a:t>
            </a:r>
            <a:br>
              <a:rPr lang="sv-SE" dirty="0"/>
            </a:br>
            <a:endParaRPr lang="sv-SE" dirty="0"/>
          </a:p>
          <a:p>
            <a:r>
              <a:rPr lang="sv-SE" dirty="0"/>
              <a:t>Kvalitet</a:t>
            </a:r>
          </a:p>
          <a:p>
            <a:pPr lvl="1"/>
            <a:r>
              <a:rPr lang="sv-SE" dirty="0"/>
              <a:t>Tvättad data, men luckor</a:t>
            </a: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477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0E03FC-D97F-0768-BB43-74E35E3C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Databearbetning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1017DA6-2EB2-9362-F1CC-DA8CF0C9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Analys kvalitet</a:t>
            </a:r>
          </a:p>
          <a:p>
            <a:r>
              <a:rPr lang="sv-SE" sz="3600" dirty="0"/>
              <a:t>Synka tid</a:t>
            </a:r>
          </a:p>
          <a:p>
            <a:r>
              <a:rPr lang="sv-SE" sz="3600" dirty="0"/>
              <a:t>Kolumner, avgränsare, filformat</a:t>
            </a:r>
          </a:p>
        </p:txBody>
      </p:sp>
    </p:spTree>
    <p:extLst>
      <p:ext uri="{BB962C8B-B14F-4D97-AF65-F5344CB8AC3E}">
        <p14:creationId xmlns:p14="http://schemas.microsoft.com/office/powerpoint/2010/main" val="262475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0E03FC-D97F-0768-BB43-74E35E3C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154110"/>
            <a:ext cx="10515600" cy="1325563"/>
          </a:xfrm>
        </p:spPr>
        <p:txBody>
          <a:bodyPr/>
          <a:lstStyle/>
          <a:p>
            <a:r>
              <a:rPr lang="sv-SE" dirty="0"/>
              <a:t>Resultat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1017DA6-2EB2-9362-F1CC-DA8CF0C98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1396721"/>
            <a:ext cx="11746523" cy="47802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3600" dirty="0"/>
              <a:t>1. Ambition komma igenom koden</a:t>
            </a:r>
            <a:br>
              <a:rPr lang="sv-SE" sz="3600" dirty="0"/>
            </a:br>
            <a:r>
              <a:rPr lang="sv-SE" sz="3600" dirty="0"/>
              <a:t>=&gt; Enkel ansats - en station.</a:t>
            </a:r>
            <a:br>
              <a:rPr lang="sv-SE" sz="3600" dirty="0"/>
            </a:br>
            <a:r>
              <a:rPr lang="sv-SE" sz="3600" dirty="0"/>
              <a:t>+ Kom igenom koden</a:t>
            </a:r>
            <a:br>
              <a:rPr lang="sv-SE" sz="3600" dirty="0"/>
            </a:br>
            <a:r>
              <a:rPr lang="sv-SE" sz="3600" dirty="0"/>
              <a:t>	o Mycket lärande på vägen.</a:t>
            </a:r>
            <a:br>
              <a:rPr lang="sv-SE" sz="3600" dirty="0"/>
            </a:br>
            <a:br>
              <a:rPr lang="sv-SE" sz="3600" dirty="0"/>
            </a:br>
            <a:r>
              <a:rPr lang="sv-SE" sz="3600" dirty="0"/>
              <a:t>2. Höjde ribban - flera stationer med vikter och formel.</a:t>
            </a:r>
            <a:br>
              <a:rPr lang="sv-SE" sz="3600" dirty="0"/>
            </a:br>
            <a:r>
              <a:rPr lang="sv-SE" sz="3600" dirty="0"/>
              <a:t>+ Kom igenom igen.</a:t>
            </a:r>
          </a:p>
          <a:p>
            <a:pPr marL="0" indent="0">
              <a:buNone/>
            </a:pPr>
            <a:r>
              <a:rPr lang="sv-SE" sz="3600" dirty="0"/>
              <a:t>+ Började få lite känsla för </a:t>
            </a:r>
            <a:r>
              <a:rPr lang="sv-SE" sz="3600" dirty="0" err="1"/>
              <a:t>learning_rate</a:t>
            </a:r>
            <a:r>
              <a:rPr lang="sv-SE" sz="3600" dirty="0"/>
              <a:t> och </a:t>
            </a:r>
            <a:r>
              <a:rPr lang="sv-SE" sz="3600" dirty="0" err="1"/>
              <a:t>num_itertions</a:t>
            </a:r>
            <a:r>
              <a:rPr lang="sv-SE" sz="3600" dirty="0"/>
              <a:t>.</a:t>
            </a:r>
          </a:p>
          <a:p>
            <a:pPr marL="0" indent="0">
              <a:buNone/>
            </a:pPr>
            <a:r>
              <a:rPr lang="sv-SE" sz="3600" dirty="0"/>
              <a:t>+ Öppnar upp för fler idéer att forska vidare på.</a:t>
            </a:r>
          </a:p>
          <a:p>
            <a:pPr marL="0" indent="0">
              <a:buNone/>
            </a:pP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1074297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117</Words>
  <Application>Microsoft Macintosh PowerPoint</Application>
  <PresentationFormat>Bredbild</PresentationFormat>
  <Paragraphs>21</Paragraphs>
  <Slides>5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Courier New</vt:lpstr>
      <vt:lpstr>Office-tema</vt:lpstr>
      <vt:lpstr>Vad blir det för väder ?</vt:lpstr>
      <vt:lpstr>Ett regressionsproblem</vt:lpstr>
      <vt:lpstr>Data</vt:lpstr>
      <vt:lpstr>Databearbetning</vt:lpstr>
      <vt:lpstr>Resultat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Magnus Kurtz</dc:creator>
  <cp:lastModifiedBy>Magnus Kurtz</cp:lastModifiedBy>
  <cp:revision>3</cp:revision>
  <dcterms:created xsi:type="dcterms:W3CDTF">2024-05-16T13:45:55Z</dcterms:created>
  <dcterms:modified xsi:type="dcterms:W3CDTF">2024-05-16T13:58:00Z</dcterms:modified>
</cp:coreProperties>
</file>